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2" r:id="rId3"/>
    <p:sldId id="257" r:id="rId4"/>
    <p:sldId id="261" r:id="rId5"/>
    <p:sldId id="258"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9" d="100"/>
          <a:sy n="79" d="100"/>
        </p:scale>
        <p:origin x="-90" y="-2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7078E724-7194-41E9-B18A-BA9C11A5960B}" type="datetimeFigureOut">
              <a:rPr lang="en-US" smtClean="0"/>
              <a:t>12/19/2012</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3681664A-098F-491A-8E60-24BC9AA34541}"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78E724-7194-41E9-B18A-BA9C11A5960B}" type="datetimeFigureOut">
              <a:rPr lang="en-US" smtClean="0"/>
              <a:t>12/19/2012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81664A-098F-491A-8E60-24BC9AA3454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78E724-7194-41E9-B18A-BA9C11A5960B}" type="datetimeFigureOut">
              <a:rPr lang="en-US" smtClean="0"/>
              <a:t>12/19/2012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81664A-098F-491A-8E60-24BC9AA3454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078E724-7194-41E9-B18A-BA9C11A5960B}" type="datetimeFigureOut">
              <a:rPr lang="en-US" smtClean="0"/>
              <a:t>12/19/2012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81664A-098F-491A-8E60-24BC9AA3454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78E724-7194-41E9-B18A-BA9C11A5960B}" type="datetimeFigureOut">
              <a:rPr lang="en-US" smtClean="0"/>
              <a:t>12/19/2012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81664A-098F-491A-8E60-24BC9AA3454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7078E724-7194-41E9-B18A-BA9C11A5960B}" type="datetimeFigureOut">
              <a:rPr lang="en-US" smtClean="0"/>
              <a:t>12/19/2012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81664A-098F-491A-8E60-24BC9AA34541}"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078E724-7194-41E9-B18A-BA9C11A5960B}" type="datetimeFigureOut">
              <a:rPr lang="en-US" smtClean="0"/>
              <a:t>12/19/2012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81664A-098F-491A-8E60-24BC9AA3454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078E724-7194-41E9-B18A-BA9C11A5960B}" type="datetimeFigureOut">
              <a:rPr lang="en-US" smtClean="0"/>
              <a:t>12/19/2012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81664A-098F-491A-8E60-24BC9AA3454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78E724-7194-41E9-B18A-BA9C11A5960B}" type="datetimeFigureOut">
              <a:rPr lang="en-US" smtClean="0"/>
              <a:t>12/19/2012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81664A-098F-491A-8E60-24BC9AA3454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7078E724-7194-41E9-B18A-BA9C11A5960B}" type="datetimeFigureOut">
              <a:rPr lang="en-US" smtClean="0"/>
              <a:t>12/19/2012</a:t>
            </a:fld>
            <a:endParaRPr lang="en-US"/>
          </a:p>
        </p:txBody>
      </p:sp>
      <p:sp>
        <p:nvSpPr>
          <p:cNvPr id="7" name="Slide Number Placeholder 6"/>
          <p:cNvSpPr>
            <a:spLocks noGrp="1"/>
          </p:cNvSpPr>
          <p:nvPr>
            <p:ph type="sldNum" sz="quarter" idx="12"/>
          </p:nvPr>
        </p:nvSpPr>
        <p:spPr/>
        <p:txBody>
          <a:bodyPr/>
          <a:lstStyle/>
          <a:p>
            <a:fld id="{3681664A-098F-491A-8E60-24BC9AA34541}"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78E724-7194-41E9-B18A-BA9C11A5960B}" type="datetimeFigureOut">
              <a:rPr lang="en-US" smtClean="0"/>
              <a:t>12/19/2012</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3681664A-098F-491A-8E60-24BC9AA3454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7078E724-7194-41E9-B18A-BA9C11A5960B}" type="datetimeFigureOut">
              <a:rPr lang="en-US" smtClean="0"/>
              <a:t>12/19/2012</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3681664A-098F-491A-8E60-24BC9AA3454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3.2 Software </a:t>
            </a:r>
            <a:endParaRPr lang="en-US" dirty="0"/>
          </a:p>
        </p:txBody>
      </p:sp>
      <p:sp>
        <p:nvSpPr>
          <p:cNvPr id="3" name="Subtitle 2"/>
          <p:cNvSpPr>
            <a:spLocks noGrp="1"/>
          </p:cNvSpPr>
          <p:nvPr>
            <p:ph type="subTitle" idx="1"/>
          </p:nvPr>
        </p:nvSpPr>
        <p:spPr/>
        <p:txBody>
          <a:bodyPr/>
          <a:lstStyle/>
          <a:p>
            <a:r>
              <a:rPr lang="en-US" dirty="0" smtClean="0"/>
              <a:t>Strand 3</a:t>
            </a:r>
          </a:p>
          <a:p>
            <a:endParaRPr lang="en-US" dirty="0"/>
          </a:p>
          <a:p>
            <a:pPr algn="r"/>
            <a:r>
              <a:rPr lang="en-US" dirty="0" smtClean="0"/>
              <a:t>Sara Liquori </a:t>
            </a:r>
            <a:endParaRPr lang="en-US" dirty="0"/>
          </a:p>
        </p:txBody>
      </p:sp>
    </p:spTree>
    <p:extLst>
      <p:ext uri="{BB962C8B-B14F-4D97-AF65-F5344CB8AC3E}">
        <p14:creationId xmlns:p14="http://schemas.microsoft.com/office/powerpoint/2010/main" val="3254107213"/>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3.2 Software </a:t>
            </a:r>
            <a:endParaRPr lang="en-US" dirty="0"/>
          </a:p>
        </p:txBody>
      </p:sp>
      <p:sp>
        <p:nvSpPr>
          <p:cNvPr id="3" name="Content Placeholder 2"/>
          <p:cNvSpPr>
            <a:spLocks noGrp="1"/>
          </p:cNvSpPr>
          <p:nvPr>
            <p:ph idx="1"/>
          </p:nvPr>
        </p:nvSpPr>
        <p:spPr/>
        <p:txBody>
          <a:bodyPr/>
          <a:lstStyle/>
          <a:p>
            <a:r>
              <a:rPr lang="en-US" dirty="0"/>
              <a:t>Software is a generic term for organized collections of computer data and instructions, often broken into two major categories: system software that provides the basic non-task-specific functions of the computer, and application software which is used by users to accomplish specific tasks. </a:t>
            </a:r>
          </a:p>
          <a:p>
            <a:endParaRPr lang="en-US" dirty="0"/>
          </a:p>
        </p:txBody>
      </p:sp>
    </p:spTree>
    <p:extLst>
      <p:ext uri="{BB962C8B-B14F-4D97-AF65-F5344CB8AC3E}">
        <p14:creationId xmlns:p14="http://schemas.microsoft.com/office/powerpoint/2010/main" val="3039529778"/>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3.2 Software </a:t>
            </a:r>
            <a:endParaRPr lang="en-US" dirty="0"/>
          </a:p>
        </p:txBody>
      </p:sp>
      <p:sp>
        <p:nvSpPr>
          <p:cNvPr id="3" name="Content Placeholder 2"/>
          <p:cNvSpPr>
            <a:spLocks noGrp="1"/>
          </p:cNvSpPr>
          <p:nvPr>
            <p:ph idx="1"/>
          </p:nvPr>
        </p:nvSpPr>
        <p:spPr/>
        <p:txBody>
          <a:bodyPr/>
          <a:lstStyle/>
          <a:p>
            <a:r>
              <a:rPr lang="en-US" dirty="0" smtClean="0"/>
              <a:t>Software is dealing with the typical computer systems. Software can have multiple impacts, for example increased software gives more opportunities for improvement with technology. (disabilities, things come in all languages)</a:t>
            </a:r>
          </a:p>
          <a:p>
            <a:endParaRPr lang="en-US" dirty="0"/>
          </a:p>
        </p:txBody>
      </p:sp>
    </p:spTree>
    <p:extLst>
      <p:ext uri="{BB962C8B-B14F-4D97-AF65-F5344CB8AC3E}">
        <p14:creationId xmlns:p14="http://schemas.microsoft.com/office/powerpoint/2010/main" val="867146887"/>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3.2 Software </a:t>
            </a:r>
            <a:endParaRPr lang="en-US" dirty="0"/>
          </a:p>
        </p:txBody>
      </p:sp>
      <p:sp>
        <p:nvSpPr>
          <p:cNvPr id="3" name="Content Placeholder 2"/>
          <p:cNvSpPr>
            <a:spLocks noGrp="1"/>
          </p:cNvSpPr>
          <p:nvPr>
            <p:ph idx="1"/>
          </p:nvPr>
        </p:nvSpPr>
        <p:spPr/>
        <p:txBody>
          <a:bodyPr>
            <a:normAutofit fontScale="85000" lnSpcReduction="20000"/>
          </a:bodyPr>
          <a:lstStyle/>
          <a:p>
            <a:r>
              <a:rPr lang="en-US" dirty="0"/>
              <a:t>Word Processing </a:t>
            </a:r>
          </a:p>
          <a:p>
            <a:r>
              <a:rPr lang="en-US" dirty="0"/>
              <a:t>Desktop publishing</a:t>
            </a:r>
          </a:p>
          <a:p>
            <a:r>
              <a:rPr lang="en-US" dirty="0"/>
              <a:t>Photo/Video editing</a:t>
            </a:r>
          </a:p>
          <a:p>
            <a:r>
              <a:rPr lang="en-US" dirty="0"/>
              <a:t>Operating systems and utilities </a:t>
            </a:r>
          </a:p>
          <a:p>
            <a:r>
              <a:rPr lang="en-US" dirty="0"/>
              <a:t>Graphical User interface</a:t>
            </a:r>
          </a:p>
          <a:p>
            <a:r>
              <a:rPr lang="en-US" dirty="0"/>
              <a:t>Public domain/Freeware</a:t>
            </a:r>
          </a:p>
          <a:p>
            <a:r>
              <a:rPr lang="en-US" dirty="0"/>
              <a:t>Warranty/copyright agreements </a:t>
            </a:r>
          </a:p>
          <a:p>
            <a:r>
              <a:rPr lang="en-US" dirty="0"/>
              <a:t>Monitor/Keyboard settings</a:t>
            </a:r>
          </a:p>
          <a:p>
            <a:r>
              <a:rPr lang="en-US" dirty="0"/>
              <a:t>Virus scans</a:t>
            </a:r>
          </a:p>
          <a:p>
            <a:r>
              <a:rPr lang="en-US" dirty="0"/>
              <a:t>Backups/file management </a:t>
            </a:r>
          </a:p>
          <a:p>
            <a:r>
              <a:rPr lang="en-US" dirty="0"/>
              <a:t>Wizards</a:t>
            </a:r>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14887" y="4724400"/>
            <a:ext cx="1573213" cy="135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8100" y="1113213"/>
            <a:ext cx="2133600" cy="156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30963" y="3048000"/>
            <a:ext cx="2090737" cy="184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53200" y="5105400"/>
            <a:ext cx="1968500" cy="123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7414093"/>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3.2 Software </a:t>
            </a:r>
            <a:endParaRPr lang="en-US" dirty="0"/>
          </a:p>
        </p:txBody>
      </p:sp>
      <p:sp>
        <p:nvSpPr>
          <p:cNvPr id="3" name="Content Placeholder 2"/>
          <p:cNvSpPr>
            <a:spLocks noGrp="1"/>
          </p:cNvSpPr>
          <p:nvPr>
            <p:ph idx="1"/>
          </p:nvPr>
        </p:nvSpPr>
        <p:spPr/>
        <p:txBody>
          <a:bodyPr/>
          <a:lstStyle/>
          <a:p>
            <a:r>
              <a:rPr lang="en-US" dirty="0"/>
              <a:t>When you take this class and learn more about software, you will now have the opportunity to have the most knowledge about software and be able to access and update your technology to have the best software programs. You will find the most beneficial software at the most affordable price, you will know that your software is installed legally as well. </a:t>
            </a:r>
          </a:p>
          <a:p>
            <a:endParaRPr lang="en-US" dirty="0"/>
          </a:p>
        </p:txBody>
      </p:sp>
    </p:spTree>
    <p:extLst>
      <p:ext uri="{BB962C8B-B14F-4D97-AF65-F5344CB8AC3E}">
        <p14:creationId xmlns:p14="http://schemas.microsoft.com/office/powerpoint/2010/main" val="2822495223"/>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15</TotalTime>
  <Words>185</Words>
  <Application>Microsoft Office PowerPoint</Application>
  <PresentationFormat>On-screen Show (4:3)</PresentationFormat>
  <Paragraphs>22</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Austin</vt:lpstr>
      <vt:lpstr>3.2 Software </vt:lpstr>
      <vt:lpstr>3.2 Software </vt:lpstr>
      <vt:lpstr>3.2 Software </vt:lpstr>
      <vt:lpstr>3.2 Software </vt:lpstr>
      <vt:lpstr>3.2 Software </vt:lpstr>
    </vt:vector>
  </TitlesOfParts>
  <Company>Onslow County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3.2 Software </dc:title>
  <dc:creator>Maya Mangindin 11941465</dc:creator>
  <cp:lastModifiedBy>Maya Mangindin 11941465</cp:lastModifiedBy>
  <cp:revision>5</cp:revision>
  <dcterms:created xsi:type="dcterms:W3CDTF">2012-12-19T13:03:28Z</dcterms:created>
  <dcterms:modified xsi:type="dcterms:W3CDTF">2012-12-19T13:25:02Z</dcterms:modified>
</cp:coreProperties>
</file>